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29" r:id="rId2"/>
    <p:sldId id="334" r:id="rId3"/>
    <p:sldId id="301" r:id="rId4"/>
    <p:sldId id="328" r:id="rId5"/>
    <p:sldId id="319" r:id="rId6"/>
    <p:sldId id="320" r:id="rId7"/>
    <p:sldId id="316" r:id="rId8"/>
    <p:sldId id="330" r:id="rId9"/>
    <p:sldId id="322" r:id="rId10"/>
    <p:sldId id="331" r:id="rId11"/>
    <p:sldId id="332" r:id="rId12"/>
    <p:sldId id="267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66"/>
    <a:srgbClr val="003300"/>
    <a:srgbClr val="B2B2B2"/>
    <a:srgbClr val="808080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91" autoAdjust="0"/>
  </p:normalViewPr>
  <p:slideViewPr>
    <p:cSldViewPr>
      <p:cViewPr varScale="1">
        <p:scale>
          <a:sx n="72" d="100"/>
          <a:sy n="72" d="100"/>
        </p:scale>
        <p:origin x="-13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42C2009-D4D7-4C22-AFAA-FD7926D3B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AD8EAC0-E1E7-4DA8-AB0B-9A0058511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8212728-C1D8-4C85-8FED-AF1647332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3B7A8-A848-44BC-8C08-38A3CD4126C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985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E12D42-210C-4F18-B1AD-4B9E5DCCF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DAB5CA3-1826-4614-A980-5F535A403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309F249-945D-4D6F-AB08-CCDD2B557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1D342-5A6C-43A8-8B6B-520D0D30095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12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605C30F-C1C7-4EA4-96FC-109805C8C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C5501BC-0DB7-4868-8785-DD7B6D13C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11A59C0-36F6-404A-967B-83419FE1E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A6081-0F91-478B-91D8-241C8E6027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375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49911E9-B5E1-4015-A70B-A675076E3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098CBF9-F7C4-4691-A2D6-538913E30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57B5C70-28B6-436E-B811-1119C660D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F40DC-F392-41F3-9C4C-C40A43ADA8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875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C0547D6-EDC2-44F9-84C8-1AD6D0F8F1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A55FB68-D0E4-437C-8151-73E190046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0164962-EFBD-4961-AC91-D3692B87E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490A4-A9DF-45E2-96B5-436843E80C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069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291CD79-054F-46CF-9131-8610E75AA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8BF69E8-A467-4B07-9EE5-AF64D60FD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325006E-C0D2-4F78-BCB8-88141E342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54C9E-AE22-4834-A56B-AFA46F32DB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3405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2844A6F-8D3C-4B65-871E-92F3D8C094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4F672E2-1597-4133-9CF7-037A196BD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C98E4F6-CC1D-4CA9-8448-F1072FC68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FA5BA-FCF3-4B61-BD0F-E04A89AE3F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51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32E358C-9E73-4065-9D5F-3EB96FE77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1C38DE5-CA6C-424A-883D-369855704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5ABD389-6EB7-46A4-BEE0-256EF1809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DB29E-E96F-41A5-BCFD-3BCFE9FD05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97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91B0EC8-7E84-4B56-B47D-51F6B4C88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0EFE705-F194-424C-9FB3-8B00690C2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AF754CF-A0FA-489F-B42C-F86F71EDF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A71B2-58E1-4F90-82CA-9B8349DF8F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563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AF88DF6-FB12-459B-BC7F-F5864E3EA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64584A8-AC29-4E5B-AE4C-AFB370BAC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61C9A5F-CC76-4CDA-AB12-D421799B1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EA6D0-A30F-48F5-8F3D-B209D9E04B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912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D30994-ADE0-486E-A49E-B85099CBD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6B2C4E-F142-4646-A2A8-CB1D616E9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B07E2A-B1C1-4D7E-9E45-1046AEDA70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454FE-22F4-4D45-AD01-C62EE090C1B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677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408D7C-E640-4833-9686-3067BC8BF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C3FF8DE-7CBA-49BE-8EDC-301469E72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E13120-5AA4-4994-9DBD-AE734677D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6EF02-314C-4D0C-861C-61FCB1E066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211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BBA9A2A3-2C76-4642-9D2D-A132EBB02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9126D192-5D74-47C7-8A28-50591AB54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="" xmlns:a16="http://schemas.microsoft.com/office/drawing/2014/main" id="{92FB93B4-B199-47E0-B2C8-3D0D0CB182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>
            <a:extLst>
              <a:ext uri="{FF2B5EF4-FFF2-40B4-BE49-F238E27FC236}">
                <a16:creationId xmlns="" xmlns:a16="http://schemas.microsoft.com/office/drawing/2014/main" id="{39D9AEAA-58C1-4F20-AB98-1597B34281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>
            <a:extLst>
              <a:ext uri="{FF2B5EF4-FFF2-40B4-BE49-F238E27FC236}">
                <a16:creationId xmlns="" xmlns:a16="http://schemas.microsoft.com/office/drawing/2014/main" id="{C6E7ACB4-F959-4541-915B-968336C120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316ECF-6EB5-420C-A024-43265BE92CF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AutoShape 4" descr="Bài tập ôn tập diện tích hình bình hành-hình thoi - Quiziz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phong-nen-powerpoint-de-thuong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" y="-166378"/>
            <a:ext cx="9144000" cy="68214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124" y="377932"/>
            <a:ext cx="8271800" cy="12164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7775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mừng </a:t>
            </a:r>
            <a:r>
              <a:rPr lang="en-US" sz="5400" b="1" cap="none" spc="0" dirty="0" err="1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em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hôm</a:t>
            </a:r>
            <a:r>
              <a:rPr lang="en-US" sz="5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nay</a:t>
            </a:r>
          </a:p>
          <a:p>
            <a:pPr algn="ctr"/>
            <a:endParaRPr lang="en-US" sz="5400" b="1" cap="none" spc="0" dirty="0">
              <a:ln w="11430"/>
              <a:solidFill>
                <a:srgbClr val="3333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722" y="993393"/>
            <a:ext cx="8371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2335" y="1219036"/>
            <a:ext cx="23586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TOÁN 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0899" y="2422103"/>
            <a:ext cx="722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3300"/>
                </a:solidFill>
                <a:latin typeface="HP001 5 hàng" pitchFamily="34" charset="0"/>
              </a:rPr>
              <a:t>Lớp</a:t>
            </a:r>
            <a:r>
              <a:rPr lang="en-US" sz="4800" b="1" dirty="0">
                <a:solidFill>
                  <a:srgbClr val="003300"/>
                </a:solidFill>
                <a:latin typeface="HP001 5 hàng" pitchFamily="34" charset="0"/>
              </a:rPr>
              <a:t> 1 </a:t>
            </a:r>
            <a:r>
              <a:rPr lang="en-US" sz="4800" b="1" dirty="0">
                <a:solidFill>
                  <a:srgbClr val="002060"/>
                </a:solidFill>
                <a:latin typeface="HP001 5 hàng" pitchFamily="34" charset="0"/>
              </a:rPr>
              <a:t>– </a:t>
            </a:r>
            <a:r>
              <a:rPr lang="en-US" sz="4800" b="1" dirty="0" err="1">
                <a:solidFill>
                  <a:srgbClr val="7030A0"/>
                </a:solidFill>
                <a:latin typeface="HP001 5 hàng" pitchFamily="34" charset="0"/>
              </a:rPr>
              <a:t>Tuần</a:t>
            </a:r>
            <a:r>
              <a:rPr lang="en-US" sz="48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HP001 5 hàng" pitchFamily="34" charset="0"/>
              </a:rPr>
              <a:t>6 </a:t>
            </a:r>
            <a:r>
              <a:rPr lang="en-US" sz="4800" b="1" dirty="0">
                <a:latin typeface="HP001 5 hàng" pitchFamily="34" charset="0"/>
              </a:rPr>
              <a:t>– </a:t>
            </a:r>
            <a:r>
              <a:rPr lang="en-US" sz="4800" b="1" dirty="0" err="1" smtClean="0">
                <a:solidFill>
                  <a:srgbClr val="002060"/>
                </a:solidFill>
                <a:latin typeface="HP001 5 hàng" pitchFamily="34" charset="0"/>
              </a:rPr>
              <a:t>Thứ</a:t>
            </a:r>
            <a:r>
              <a:rPr lang="en-US" sz="4800" b="1" dirty="0" smtClean="0">
                <a:solidFill>
                  <a:srgbClr val="002060"/>
                </a:solidFill>
                <a:latin typeface="HP001 5 hàng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P001 5 hàng" pitchFamily="34" charset="0"/>
              </a:rPr>
              <a:t>tư</a:t>
            </a:r>
            <a:endParaRPr lang="en-US" sz="4800" b="1" dirty="0">
              <a:solidFill>
                <a:srgbClr val="002060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484188" y="685800"/>
            <a:ext cx="205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Tính</a:t>
            </a:r>
          </a:p>
        </p:txBody>
      </p:sp>
      <p:sp>
        <p:nvSpPr>
          <p:cNvPr id="11267" name="TextBox 16"/>
          <p:cNvSpPr txBox="1">
            <a:spLocks noChangeArrowheads="1"/>
          </p:cNvSpPr>
          <p:nvPr/>
        </p:nvSpPr>
        <p:spPr bwMode="auto">
          <a:xfrm>
            <a:off x="838200" y="2085975"/>
            <a:ext cx="2057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/>
              <a:t>1  +  1  =</a:t>
            </a:r>
          </a:p>
        </p:txBody>
      </p:sp>
      <p:sp>
        <p:nvSpPr>
          <p:cNvPr id="11268" name="TextBox 17"/>
          <p:cNvSpPr txBox="1">
            <a:spLocks noChangeArrowheads="1"/>
          </p:cNvSpPr>
          <p:nvPr/>
        </p:nvSpPr>
        <p:spPr bwMode="auto">
          <a:xfrm>
            <a:off x="801688" y="2771775"/>
            <a:ext cx="2057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/>
              <a:t>2  +  2  =</a:t>
            </a:r>
          </a:p>
        </p:txBody>
      </p:sp>
      <p:sp>
        <p:nvSpPr>
          <p:cNvPr id="11269" name="TextBox 18"/>
          <p:cNvSpPr txBox="1">
            <a:spLocks noChangeArrowheads="1"/>
          </p:cNvSpPr>
          <p:nvPr/>
        </p:nvSpPr>
        <p:spPr bwMode="auto">
          <a:xfrm>
            <a:off x="820738" y="3487738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/>
              <a:t>4  +  1  =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62200" y="2058988"/>
            <a:ext cx="45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12988" y="273526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62200" y="344011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3581400" y="206375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3333FF"/>
                </a:solidFill>
              </a:rPr>
              <a:t>1  +  2  =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3544888" y="274955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CC"/>
                </a:solidFill>
              </a:rPr>
              <a:t>2  +  4  =</a:t>
            </a:r>
          </a:p>
        </p:txBody>
      </p:sp>
      <p:sp>
        <p:nvSpPr>
          <p:cNvPr id="11275" name="TextBox 26"/>
          <p:cNvSpPr txBox="1">
            <a:spLocks noChangeArrowheads="1"/>
          </p:cNvSpPr>
          <p:nvPr/>
        </p:nvSpPr>
        <p:spPr bwMode="auto">
          <a:xfrm>
            <a:off x="3563938" y="34671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CC"/>
                </a:solidFill>
              </a:rPr>
              <a:t>2  +  3  =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05400" y="203676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56188" y="2714625"/>
            <a:ext cx="45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105400" y="3419475"/>
            <a:ext cx="45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279" name="TextBox 31"/>
          <p:cNvSpPr txBox="1">
            <a:spLocks noChangeArrowheads="1"/>
          </p:cNvSpPr>
          <p:nvPr/>
        </p:nvSpPr>
        <p:spPr bwMode="auto">
          <a:xfrm>
            <a:off x="6477000" y="2112963"/>
            <a:ext cx="2057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/>
              <a:t>1  +  5  =</a:t>
            </a:r>
          </a:p>
        </p:txBody>
      </p:sp>
      <p:sp>
        <p:nvSpPr>
          <p:cNvPr id="11280" name="TextBox 32"/>
          <p:cNvSpPr txBox="1">
            <a:spLocks noChangeArrowheads="1"/>
          </p:cNvSpPr>
          <p:nvPr/>
        </p:nvSpPr>
        <p:spPr bwMode="auto">
          <a:xfrm>
            <a:off x="6440488" y="2798763"/>
            <a:ext cx="2057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/>
              <a:t>3  +  3  =</a:t>
            </a:r>
          </a:p>
        </p:txBody>
      </p:sp>
      <p:sp>
        <p:nvSpPr>
          <p:cNvPr id="11281" name="TextBox 33"/>
          <p:cNvSpPr txBox="1">
            <a:spLocks noChangeArrowheads="1"/>
          </p:cNvSpPr>
          <p:nvPr/>
        </p:nvSpPr>
        <p:spPr bwMode="auto">
          <a:xfrm>
            <a:off x="6459538" y="35147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/>
              <a:t>1  +  4  =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001000" y="2085975"/>
            <a:ext cx="45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951788" y="276225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001000" y="346710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5959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8" grpId="0"/>
      <p:bldP spid="29" grpId="0"/>
      <p:bldP spid="30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533400" y="4572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latin typeface="Times New Roman" pitchFamily="18" charset="0"/>
                <a:cs typeface="Times New Roman" pitchFamily="18" charset="0"/>
              </a:rPr>
              <a:t>3. Xem tranh rồi nêu phép cộng thích hợp</a:t>
            </a:r>
          </a:p>
        </p:txBody>
      </p:sp>
      <p:pic>
        <p:nvPicPr>
          <p:cNvPr id="6151" name="Picture 7" descr="C:\Users\Admin\Downloads\Screenshot_2020-08-14 CloudBo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"/>
          <a:stretch>
            <a:fillRect/>
          </a:stretch>
        </p:blipFill>
        <p:spPr bwMode="auto">
          <a:xfrm>
            <a:off x="381000" y="1219200"/>
            <a:ext cx="3781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rot="5400000">
            <a:off x="2019301" y="4000500"/>
            <a:ext cx="5257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00600" y="1219200"/>
            <a:ext cx="4114800" cy="2819400"/>
            <a:chOff x="4800600" y="1676400"/>
            <a:chExt cx="3619500" cy="2362200"/>
          </a:xfrm>
        </p:grpSpPr>
        <p:pic>
          <p:nvPicPr>
            <p:cNvPr id="12324" name="Picture 6" descr="C:\Users\Admin\Downloads\Screenshot_2020-08-14 CloudBook(11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676400"/>
              <a:ext cx="33909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Box 10"/>
            <p:cNvSpPr txBox="1">
              <a:spLocks noChangeArrowheads="1"/>
            </p:cNvSpPr>
            <p:nvPr/>
          </p:nvSpPr>
          <p:spPr bwMode="auto">
            <a:xfrm>
              <a:off x="4800600" y="1688068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b)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14400" y="4572000"/>
          <a:ext cx="3124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835025" y="4572000"/>
            <a:ext cx="3248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/>
              <a:t> </a:t>
            </a:r>
            <a:r>
              <a:rPr lang="en-US" sz="3600" b="1">
                <a:solidFill>
                  <a:srgbClr val="FF0000"/>
                </a:solidFill>
              </a:rPr>
              <a:t>3    +   2  =  5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181600" y="4572000"/>
          <a:ext cx="3124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5181600" y="4648200"/>
            <a:ext cx="304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/>
              <a:t> </a:t>
            </a:r>
            <a:r>
              <a:rPr lang="en-US" sz="3600" b="1">
                <a:solidFill>
                  <a:srgbClr val="002060"/>
                </a:solidFill>
              </a:rPr>
              <a:t>4   +  1   =   5</a:t>
            </a:r>
          </a:p>
        </p:txBody>
      </p:sp>
    </p:spTree>
    <p:extLst>
      <p:ext uri="{BB962C8B-B14F-4D97-AF65-F5344CB8AC3E}">
        <p14:creationId xmlns:p14="http://schemas.microsoft.com/office/powerpoint/2010/main" val="36635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7278" y="1752245"/>
            <a:ext cx="890944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Chúc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các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con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chăm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ngoan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,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học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giỏi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. </a:t>
            </a:r>
          </a:p>
        </p:txBody>
      </p:sp>
      <p:graphicFrame>
        <p:nvGraphicFramePr>
          <p:cNvPr id="4" name="Object 13">
            <a:extLst>
              <a:ext uri="{FF2B5EF4-FFF2-40B4-BE49-F238E27FC236}">
                <a16:creationId xmlns="" xmlns:a16="http://schemas.microsoft.com/office/drawing/2014/main" id="{5B33F5EC-00EA-4B86-AB2B-3D047DE4C9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="" xmlns:a16="http://schemas.microsoft.com/office/drawing/2014/main" id="{5B33F5EC-00EA-4B86-AB2B-3D047DE4C9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6" descr="POINSET2">
            <a:extLst>
              <a:ext uri="{FF2B5EF4-FFF2-40B4-BE49-F238E27FC236}">
                <a16:creationId xmlns="" xmlns:a16="http://schemas.microsoft.com/office/drawing/2014/main" id="{ECF36DB4-D915-4764-9A83-90940553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2963" y="17733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6B41B78-C935-4893-8634-A890EC5A5FBE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7" name="Picture 79" descr="597876oto1c630fc">
              <a:extLst>
                <a:ext uri="{FF2B5EF4-FFF2-40B4-BE49-F238E27FC236}">
                  <a16:creationId xmlns="" xmlns:a16="http://schemas.microsoft.com/office/drawing/2014/main" id="{BFFE33AC-25C3-445E-AA77-CD2C8C59BA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9" descr="597876oto1c630fc">
              <a:extLst>
                <a:ext uri="{FF2B5EF4-FFF2-40B4-BE49-F238E27FC236}">
                  <a16:creationId xmlns="" xmlns:a16="http://schemas.microsoft.com/office/drawing/2014/main" id="{15C440AF-2B3C-454E-9448-958207BFE2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6" descr="1550187og9nx7ndt2">
              <a:extLst>
                <a:ext uri="{FF2B5EF4-FFF2-40B4-BE49-F238E27FC236}">
                  <a16:creationId xmlns="" xmlns:a16="http://schemas.microsoft.com/office/drawing/2014/main" id="{D40A7C8D-3063-4248-B8E4-3A6B6A5F5D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6940E22-4A55-48F8-B031-920EB4715385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1" name="Picture 79" descr="597876oto1c630fc">
              <a:extLst>
                <a:ext uri="{FF2B5EF4-FFF2-40B4-BE49-F238E27FC236}">
                  <a16:creationId xmlns="" xmlns:a16="http://schemas.microsoft.com/office/drawing/2014/main" id="{5DDAD3C8-C456-4FD3-B8D1-F3D60D9DC6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902F8FFF-7146-40AB-8BF8-1ECEAE3048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 descr="1550187og9nx7ndt2">
              <a:extLst>
                <a:ext uri="{FF2B5EF4-FFF2-40B4-BE49-F238E27FC236}">
                  <a16:creationId xmlns="" xmlns:a16="http://schemas.microsoft.com/office/drawing/2014/main" id="{BE987C58-AA60-415E-9E2E-FB9A06EEC5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4558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WiQfORZaIgNZAuwtmGrBzsMp16UoGx">
            <a:hlinkClick r:id="" action="ppaction://media"/>
            <a:extLst>
              <a:ext uri="{FF2B5EF4-FFF2-40B4-BE49-F238E27FC236}">
                <a16:creationId xmlns:a16="http://schemas.microsoft.com/office/drawing/2014/main" xmlns="" id="{5876DF5F-6FF3-47F1-93D5-31DD81C6D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912720-9617-4867-9D4E-E5FF3C675057}"/>
              </a:ext>
            </a:extLst>
          </p:cNvPr>
          <p:cNvSpPr/>
          <p:nvPr/>
        </p:nvSpPr>
        <p:spPr>
          <a:xfrm>
            <a:off x="2924393" y="529590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cs typeface="Times New Roman" panose="02020603050405020304" pitchFamily="18" charset="0"/>
              </a:rPr>
              <a:t>2 + 3 =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54C063-AC70-4026-A7AC-C9CBD2FC0D3E}"/>
              </a:ext>
            </a:extLst>
          </p:cNvPr>
          <p:cNvSpPr/>
          <p:nvPr/>
        </p:nvSpPr>
        <p:spPr>
          <a:xfrm>
            <a:off x="6248400" y="5410200"/>
            <a:ext cx="1219200" cy="10668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BF2893-4BAE-42E7-A31E-D9883EC2DE76}"/>
              </a:ext>
            </a:extLst>
          </p:cNvPr>
          <p:cNvSpPr/>
          <p:nvPr/>
        </p:nvSpPr>
        <p:spPr>
          <a:xfrm>
            <a:off x="6480332" y="5281880"/>
            <a:ext cx="7553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606550" y="312738"/>
            <a:ext cx="5410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KiÓm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tra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cò</a:t>
            </a:r>
            <a:endParaRPr lang="en-US" sz="48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450DFC-5B5F-4C93-A027-7A6D5B3A7034}"/>
              </a:ext>
            </a:extLst>
          </p:cNvPr>
          <p:cNvSpPr txBox="1"/>
          <p:nvPr/>
        </p:nvSpPr>
        <p:spPr>
          <a:xfrm>
            <a:off x="214084" y="140543"/>
            <a:ext cx="9082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              </a:t>
            </a:r>
            <a:r>
              <a:rPr lang="en-US" sz="2800" b="1" dirty="0" err="1" smtClean="0">
                <a:latin typeface="HP001 4 hàng" pitchFamily="34" charset="0"/>
              </a:rPr>
              <a:t>Thứ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tư</a:t>
            </a:r>
            <a:r>
              <a:rPr lang="en-US" sz="2800" b="1" dirty="0" smtClean="0">
                <a:latin typeface="HP001 4 hàng" pitchFamily="34" charset="0"/>
              </a:rPr>
              <a:t>, </a:t>
            </a:r>
            <a:r>
              <a:rPr lang="en-US" sz="2800" b="1" dirty="0" err="1">
                <a:latin typeface="HP001 4 hàng" pitchFamily="34" charset="0"/>
              </a:rPr>
              <a:t>ngày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smtClean="0">
                <a:latin typeface="HP001 4 hàng" pitchFamily="34" charset="0"/>
              </a:rPr>
              <a:t>27 </a:t>
            </a:r>
            <a:r>
              <a:rPr lang="en-US" sz="2800" b="1" dirty="0" err="1">
                <a:latin typeface="HP001 4 hàng" pitchFamily="34" charset="0"/>
              </a:rPr>
              <a:t>tháng</a:t>
            </a:r>
            <a:r>
              <a:rPr lang="en-US" sz="2800" b="1" dirty="0">
                <a:latin typeface="HP001 4 hàng" pitchFamily="34" charset="0"/>
              </a:rPr>
              <a:t> 10 </a:t>
            </a:r>
            <a:r>
              <a:rPr lang="en-US" sz="2800" b="1" dirty="0" err="1">
                <a:latin typeface="HP001 4 hàng" pitchFamily="34" charset="0"/>
              </a:rPr>
              <a:t>năm</a:t>
            </a:r>
            <a:r>
              <a:rPr lang="en-US" sz="2800" b="1" dirty="0">
                <a:latin typeface="HP001 4 hàng" pitchFamily="34" charset="0"/>
              </a:rPr>
              <a:t> 2021</a:t>
            </a:r>
          </a:p>
          <a:p>
            <a:pPr algn="ctr"/>
            <a:r>
              <a:rPr lang="en-US" sz="3600" b="1" u="sng" dirty="0" err="1">
                <a:solidFill>
                  <a:srgbClr val="7030A0"/>
                </a:solidFill>
                <a:latin typeface="HP001 4 hàng" pitchFamily="34" charset="0"/>
              </a:rPr>
              <a:t>Toán</a:t>
            </a:r>
            <a:endParaRPr lang="en-US" sz="3600" b="1" u="sng" dirty="0">
              <a:solidFill>
                <a:srgbClr val="7030A0"/>
              </a:solidFill>
              <a:latin typeface="HP001 4 hàng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PHÉP </a:t>
            </a:r>
            <a:r>
              <a:rPr lang="en-US" sz="4000" b="1" dirty="0">
                <a:solidFill>
                  <a:srgbClr val="FF0000"/>
                </a:solidFill>
              </a:rPr>
              <a:t>CỘNG TRONG PHẠM VI 6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1)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9F6E69E-F876-43E3-90F4-A54AFE17AFDD}"/>
              </a:ext>
            </a:extLst>
          </p:cNvPr>
          <p:cNvGrpSpPr/>
          <p:nvPr/>
        </p:nvGrpSpPr>
        <p:grpSpPr>
          <a:xfrm rot="10800000">
            <a:off x="214086" y="4803506"/>
            <a:ext cx="1768131" cy="1946550"/>
            <a:chOff x="9938711" y="206290"/>
            <a:chExt cx="1928813" cy="1733852"/>
          </a:xfrm>
        </p:grpSpPr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3656B8CE-B22A-423A-B09C-E6FA0F7B6C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9" descr="597876oto1c630fc">
              <a:extLst>
                <a:ext uri="{FF2B5EF4-FFF2-40B4-BE49-F238E27FC236}">
                  <a16:creationId xmlns="" xmlns:a16="http://schemas.microsoft.com/office/drawing/2014/main" id="{221B5F14-3D48-473E-BE22-84B3DFB550E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6" descr="1550187og9nx7ndt2">
              <a:extLst>
                <a:ext uri="{FF2B5EF4-FFF2-40B4-BE49-F238E27FC236}">
                  <a16:creationId xmlns="" xmlns:a16="http://schemas.microsoft.com/office/drawing/2014/main" id="{3CEB924A-9877-4BE0-B337-D859B5D103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2C82FED-B8AF-4A13-95CD-4565704F945A}"/>
              </a:ext>
            </a:extLst>
          </p:cNvPr>
          <p:cNvGrpSpPr/>
          <p:nvPr/>
        </p:nvGrpSpPr>
        <p:grpSpPr>
          <a:xfrm rot="5400000">
            <a:off x="7248978" y="4908637"/>
            <a:ext cx="1768131" cy="1946550"/>
            <a:chOff x="9938711" y="206290"/>
            <a:chExt cx="1928813" cy="1733852"/>
          </a:xfrm>
        </p:grpSpPr>
        <p:pic>
          <p:nvPicPr>
            <p:cNvPr id="20" name="Picture 79" descr="597876oto1c630fc">
              <a:extLst>
                <a:ext uri="{FF2B5EF4-FFF2-40B4-BE49-F238E27FC236}">
                  <a16:creationId xmlns="" xmlns:a16="http://schemas.microsoft.com/office/drawing/2014/main" id="{B9009EA5-BDA1-448F-B340-460B1AAB24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9" descr="597876oto1c630fc">
              <a:extLst>
                <a:ext uri="{FF2B5EF4-FFF2-40B4-BE49-F238E27FC236}">
                  <a16:creationId xmlns="" xmlns:a16="http://schemas.microsoft.com/office/drawing/2014/main" id="{07356C31-298E-4571-9F8F-75BB0C199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6" descr="1550187og9nx7ndt2">
              <a:extLst>
                <a:ext uri="{FF2B5EF4-FFF2-40B4-BE49-F238E27FC236}">
                  <a16:creationId xmlns="" xmlns:a16="http://schemas.microsoft.com/office/drawing/2014/main" id="{38552F14-C5D0-4081-AADC-8321F5AE66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0277494-2933-4028-9DE3-E3CAB2C39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124200"/>
            <a:ext cx="7055381" cy="364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2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2D9248-ED8A-4F20-ACC3-BDE3A4BC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9047119" cy="693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2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F5C0436-8474-4B16-8075-CA430DE53B21}"/>
              </a:ext>
            </a:extLst>
          </p:cNvPr>
          <p:cNvSpPr/>
          <p:nvPr/>
        </p:nvSpPr>
        <p:spPr>
          <a:xfrm>
            <a:off x="1295400" y="5009204"/>
            <a:ext cx="60099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1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2 + 3 = 5</a:t>
            </a:r>
          </a:p>
        </p:txBody>
      </p:sp>
      <p:pic>
        <p:nvPicPr>
          <p:cNvPr id="6" name="eUdawZrGhklzcXjrynJeBEI5m4D4lyyU">
            <a:hlinkClick r:id="" action="ppaction://media"/>
            <a:extLst>
              <a:ext uri="{FF2B5EF4-FFF2-40B4-BE49-F238E27FC236}">
                <a16:creationId xmlns="" xmlns:a16="http://schemas.microsoft.com/office/drawing/2014/main" id="{92317092-F231-4A88-936C-7BFE41F2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6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6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7762E5C-98B4-41C6-BF24-B0A17591C563}"/>
              </a:ext>
            </a:extLst>
          </p:cNvPr>
          <p:cNvSpPr/>
          <p:nvPr/>
        </p:nvSpPr>
        <p:spPr>
          <a:xfrm>
            <a:off x="1752600" y="4995952"/>
            <a:ext cx="60099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1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4 + 2 = 6</a:t>
            </a:r>
          </a:p>
        </p:txBody>
      </p:sp>
      <p:pic>
        <p:nvPicPr>
          <p:cNvPr id="4" name="3ZyAnBDHtlxHEjdYXVhkgz8zmHYQfVVD">
            <a:hlinkClick r:id="" action="ppaction://media"/>
            <a:extLst>
              <a:ext uri="{FF2B5EF4-FFF2-40B4-BE49-F238E27FC236}">
                <a16:creationId xmlns="" xmlns:a16="http://schemas.microsoft.com/office/drawing/2014/main" id="{43F839B7-0813-484F-A8A2-4D75EA826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839" y="-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E947F9-FEC3-4DB0-85F5-5A7B440F9CA9}"/>
              </a:ext>
            </a:extLst>
          </p:cNvPr>
          <p:cNvSpPr/>
          <p:nvPr/>
        </p:nvSpPr>
        <p:spPr>
          <a:xfrm>
            <a:off x="3185375" y="83153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KẾT LUẬN</a:t>
            </a:r>
            <a:endParaRPr lang="vi-VN" sz="3600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97FCD18-6AB5-4758-A02F-EE118AA7E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06" y="671534"/>
            <a:ext cx="3818996" cy="4921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20052AA-DCFF-4155-8D29-5879B825A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/>
          <a:stretch/>
        </p:blipFill>
        <p:spPr>
          <a:xfrm>
            <a:off x="150601" y="882326"/>
            <a:ext cx="4101033" cy="50423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34C9D83-A626-4B51-A441-93EF4DD0049A}"/>
              </a:ext>
            </a:extLst>
          </p:cNvPr>
          <p:cNvGrpSpPr/>
          <p:nvPr/>
        </p:nvGrpSpPr>
        <p:grpSpPr>
          <a:xfrm rot="5400000">
            <a:off x="7373924" y="5051438"/>
            <a:ext cx="1768131" cy="1946550"/>
            <a:chOff x="9938711" y="206290"/>
            <a:chExt cx="1928813" cy="1733852"/>
          </a:xfrm>
        </p:grpSpPr>
        <p:pic>
          <p:nvPicPr>
            <p:cNvPr id="25" name="Picture 79" descr="597876oto1c630fc">
              <a:extLst>
                <a:ext uri="{FF2B5EF4-FFF2-40B4-BE49-F238E27FC236}">
                  <a16:creationId xmlns="" xmlns:a16="http://schemas.microsoft.com/office/drawing/2014/main" id="{A8144558-092C-4519-8A24-CA5A8D7016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597876oto1c630fc">
              <a:extLst>
                <a:ext uri="{FF2B5EF4-FFF2-40B4-BE49-F238E27FC236}">
                  <a16:creationId xmlns="" xmlns:a16="http://schemas.microsoft.com/office/drawing/2014/main" id="{7713446F-0C0D-4BEC-A1E5-3C17D201B0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6" descr="1550187og9nx7ndt2">
              <a:extLst>
                <a:ext uri="{FF2B5EF4-FFF2-40B4-BE49-F238E27FC236}">
                  <a16:creationId xmlns="" xmlns:a16="http://schemas.microsoft.com/office/drawing/2014/main" id="{1C798ABD-FFBF-4453-B9B1-D9E020EB2B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AEC9466-A8C2-461B-BAFC-A3D1EF23780D}"/>
              </a:ext>
            </a:extLst>
          </p:cNvPr>
          <p:cNvGrpSpPr/>
          <p:nvPr/>
        </p:nvGrpSpPr>
        <p:grpSpPr>
          <a:xfrm rot="10800000">
            <a:off x="113380" y="4962228"/>
            <a:ext cx="1768131" cy="1946550"/>
            <a:chOff x="9938711" y="206290"/>
            <a:chExt cx="1928813" cy="1733852"/>
          </a:xfrm>
        </p:grpSpPr>
        <p:pic>
          <p:nvPicPr>
            <p:cNvPr id="29" name="Picture 79" descr="597876oto1c630fc">
              <a:extLst>
                <a:ext uri="{FF2B5EF4-FFF2-40B4-BE49-F238E27FC236}">
                  <a16:creationId xmlns="" xmlns:a16="http://schemas.microsoft.com/office/drawing/2014/main" id="{8A9553BC-D075-4282-B460-BDECA1469C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9" descr="597876oto1c630fc">
              <a:extLst>
                <a:ext uri="{FF2B5EF4-FFF2-40B4-BE49-F238E27FC236}">
                  <a16:creationId xmlns="" xmlns:a16="http://schemas.microsoft.com/office/drawing/2014/main" id="{9DAFA44E-6B29-4316-87CD-0183173BD1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6" descr="1550187og9nx7ndt2">
              <a:extLst>
                <a:ext uri="{FF2B5EF4-FFF2-40B4-BE49-F238E27FC236}">
                  <a16:creationId xmlns="" xmlns:a16="http://schemas.microsoft.com/office/drawing/2014/main" id="{7797CC9C-B550-4DE0-9C27-6F2054757A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0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1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4635500"/>
            <a:ext cx="247808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04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07331" y="1368861"/>
            <a:ext cx="6629400" cy="152400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THƯ GIÃN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1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509D6B-2BF7-4CD2-B2BE-B57DEE7F3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16"/>
          <a:stretch/>
        </p:blipFill>
        <p:spPr>
          <a:xfrm>
            <a:off x="1" y="533400"/>
            <a:ext cx="4692818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3B42F4-02AA-4BDD-BA76-66150BF4A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0"/>
          <a:stretch/>
        </p:blipFill>
        <p:spPr>
          <a:xfrm>
            <a:off x="5105400" y="421210"/>
            <a:ext cx="3733800" cy="53297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AF62A9-173E-4CCE-840C-10C2F1420A6E}"/>
              </a:ext>
            </a:extLst>
          </p:cNvPr>
          <p:cNvSpPr/>
          <p:nvPr/>
        </p:nvSpPr>
        <p:spPr>
          <a:xfrm>
            <a:off x="3740315" y="2209800"/>
            <a:ext cx="7553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1F6C28C-EFDC-4C33-8551-9CC4D9E3BBD3}"/>
              </a:ext>
            </a:extLst>
          </p:cNvPr>
          <p:cNvSpPr/>
          <p:nvPr/>
        </p:nvSpPr>
        <p:spPr>
          <a:xfrm>
            <a:off x="3734453" y="4427551"/>
            <a:ext cx="7553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81E4769-BFCE-40B9-B2B7-2CEC41DF1BC6}"/>
              </a:ext>
            </a:extLst>
          </p:cNvPr>
          <p:cNvSpPr/>
          <p:nvPr/>
        </p:nvSpPr>
        <p:spPr>
          <a:xfrm>
            <a:off x="7391400" y="2234418"/>
            <a:ext cx="7553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FE50D6B-116F-4856-96E2-BB773BF87425}"/>
              </a:ext>
            </a:extLst>
          </p:cNvPr>
          <p:cNvSpPr/>
          <p:nvPr/>
        </p:nvSpPr>
        <p:spPr>
          <a:xfrm>
            <a:off x="7391400" y="4572000"/>
            <a:ext cx="7553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84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147</Words>
  <Application>Microsoft Office PowerPoint</Application>
  <PresentationFormat>On-screen Show (4:3)</PresentationFormat>
  <Paragraphs>43</Paragraphs>
  <Slides>12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1_Default Design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21AK22</cp:lastModifiedBy>
  <cp:revision>217</cp:revision>
  <dcterms:created xsi:type="dcterms:W3CDTF">2002-01-01T10:07:35Z</dcterms:created>
  <dcterms:modified xsi:type="dcterms:W3CDTF">2021-10-14T06:58:13Z</dcterms:modified>
</cp:coreProperties>
</file>